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8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C1512-126D-40F9-A175-AA22F5F3FFEB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5DF29-B655-4E6D-B274-6C12C62CA70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554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5DF29-B655-4E6D-B274-6C12C62CA70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556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0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17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310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87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311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626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93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249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56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36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080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6214-B588-4AA1-9B4A-D7201568B3F4}" type="datetimeFigureOut">
              <a:rPr lang="de-CH" smtClean="0"/>
              <a:t>29.01.2021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338B-2C62-492E-B953-284F6E3B96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000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33"/>
          <p:cNvGrpSpPr/>
          <p:nvPr/>
        </p:nvGrpSpPr>
        <p:grpSpPr>
          <a:xfrm>
            <a:off x="724497" y="1550326"/>
            <a:ext cx="5068706" cy="5089568"/>
            <a:chOff x="761820" y="995032"/>
            <a:chExt cx="5068706" cy="5089568"/>
          </a:xfrm>
        </p:grpSpPr>
        <p:sp>
          <p:nvSpPr>
            <p:cNvPr id="4" name="Rechteck 3"/>
            <p:cNvSpPr/>
            <p:nvPr/>
          </p:nvSpPr>
          <p:spPr>
            <a:xfrm>
              <a:off x="761821" y="1982621"/>
              <a:ext cx="1272077" cy="4529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Installations sanitaires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761821" y="995032"/>
              <a:ext cx="2898959" cy="9875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Bureau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761820" y="2435547"/>
              <a:ext cx="1272077" cy="914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espaces de pause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762174" y="3358495"/>
              <a:ext cx="2898606" cy="25466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Atelier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2047318" y="1987098"/>
              <a:ext cx="1613462" cy="13713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Entrepôt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2333360" y="2592248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" name="Ellipse 11"/>
            <p:cNvSpPr/>
            <p:nvPr/>
          </p:nvSpPr>
          <p:spPr>
            <a:xfrm>
              <a:off x="1684762" y="4506743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821312" y="2569625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" name="Ellipse 13"/>
            <p:cNvSpPr/>
            <p:nvPr/>
          </p:nvSpPr>
          <p:spPr>
            <a:xfrm>
              <a:off x="1717662" y="1366602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87934" y="2183987"/>
              <a:ext cx="206343" cy="20634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de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Pfeil nach links und rechts 19"/>
            <p:cNvSpPr/>
            <p:nvPr/>
          </p:nvSpPr>
          <p:spPr>
            <a:xfrm>
              <a:off x="2538101" y="1444033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1" name="Pfeil nach links und rechts 20"/>
            <p:cNvSpPr/>
            <p:nvPr/>
          </p:nvSpPr>
          <p:spPr>
            <a:xfrm>
              <a:off x="1860353" y="2006147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Pfeil nach links und rechts 21"/>
            <p:cNvSpPr/>
            <p:nvPr/>
          </p:nvSpPr>
          <p:spPr>
            <a:xfrm>
              <a:off x="1860353" y="2625626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4" name="Pfeil nach links und rechts 23"/>
            <p:cNvSpPr/>
            <p:nvPr/>
          </p:nvSpPr>
          <p:spPr>
            <a:xfrm rot="5400000">
              <a:off x="2760717" y="3264685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" name="Pfeil nach links und rechts 24"/>
            <p:cNvSpPr/>
            <p:nvPr/>
          </p:nvSpPr>
          <p:spPr>
            <a:xfrm rot="5400000">
              <a:off x="2310463" y="1895528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6" name="Pfeil nach links und rechts 25"/>
            <p:cNvSpPr/>
            <p:nvPr/>
          </p:nvSpPr>
          <p:spPr>
            <a:xfrm rot="5400000">
              <a:off x="2800199" y="1910949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8" name="Pfeil nach links und rechts 27"/>
            <p:cNvSpPr/>
            <p:nvPr/>
          </p:nvSpPr>
          <p:spPr>
            <a:xfrm>
              <a:off x="3458056" y="2639531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9" name="Pfeil nach links und rechts 28"/>
            <p:cNvSpPr/>
            <p:nvPr/>
          </p:nvSpPr>
          <p:spPr>
            <a:xfrm>
              <a:off x="3498078" y="4260820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0" name="Pfeil nach links und rechts 29"/>
            <p:cNvSpPr/>
            <p:nvPr/>
          </p:nvSpPr>
          <p:spPr>
            <a:xfrm rot="5400000">
              <a:off x="1076147" y="5828418"/>
              <a:ext cx="341832" cy="170532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816203" y="3342144"/>
              <a:ext cx="1272077" cy="914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Parking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 rot="16200000">
              <a:off x="4737285" y="3342143"/>
              <a:ext cx="1272077" cy="914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fr-CH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Rue</a:t>
              </a:r>
              <a:endPara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Pfeil nach links und rechts 34"/>
          <p:cNvSpPr/>
          <p:nvPr/>
        </p:nvSpPr>
        <p:spPr>
          <a:xfrm>
            <a:off x="4374827" y="1646424"/>
            <a:ext cx="341832" cy="170532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Textfeld 35"/>
          <p:cNvSpPr txBox="1"/>
          <p:nvPr/>
        </p:nvSpPr>
        <p:spPr>
          <a:xfrm>
            <a:off x="4765439" y="1592173"/>
            <a:ext cx="1814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Placer les affiches « Règles d’hygiène et de conduite » et « Ici, masque obligatoire » de l’OFSP (annexes 6.1 et 6.7) à toutes les entrées/sorties et à bord des véhicules ; les au magasin, etc.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45985" y="6690710"/>
            <a:ext cx="1814823" cy="171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>
                <a:latin typeface="Arial" panose="020B0604020202020204" pitchFamily="34" charset="0"/>
              </a:rPr>
              <a:t>Entrepôt / Atelier :</a:t>
            </a:r>
            <a:endParaRPr lang="de-CH" sz="1000" b="1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1,5 m de distance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Marquage au sol 1,5 m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Masque de protection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 personne par 10 m² de surface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Se laver les mains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Aérer </a:t>
            </a:r>
            <a:endParaRPr lang="de-CH" sz="1000" dirty="0">
              <a:latin typeface="Arial" panose="020B0604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84176" y="6721986"/>
            <a:ext cx="206343" cy="2063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594636" y="6583530"/>
            <a:ext cx="1684003" cy="347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>
                <a:latin typeface="Arial" panose="020B0604020202020204" pitchFamily="34" charset="0"/>
              </a:rPr>
              <a:t>Bureaux / Salles de réunion / espaces de pause  </a:t>
            </a: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1,5 m de distance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Chaises à 1,5 m de distance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Temps de travail décalé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Marquage au sol 1,5 m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 personne par 4 m² de surface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Vitre de séparation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Se laver les mains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Désinfection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lvl="0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Masque de protection</a:t>
            </a: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Aérer </a:t>
            </a:r>
            <a:endParaRPr lang="de-CH" sz="1000" dirty="0">
              <a:latin typeface="Arial" panose="020B0604020202020204" pitchFamily="34" charset="0"/>
            </a:endParaRPr>
          </a:p>
          <a:p>
            <a:pPr lvl="0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endParaRPr lang="de-CH" sz="1000" dirty="0">
              <a:latin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767358" y="6583530"/>
            <a:ext cx="1479442" cy="2449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>
                <a:latin typeface="Arial" panose="020B0604020202020204" pitchFamily="34" charset="0"/>
              </a:rPr>
              <a:t>Installations sanitaires :</a:t>
            </a:r>
            <a:endParaRPr lang="de-CH" sz="1000" b="1" dirty="0">
              <a:latin typeface="Arial" panose="020B0604020202020204" pitchFamily="34" charset="0"/>
            </a:endParaRP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1,5 m de distance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1 personne par 4 m² de surface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Savon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Serviettes à usage unique</a:t>
            </a:r>
            <a:endParaRPr lang="de-CH" sz="1000" dirty="0">
              <a:latin typeface="Arial" panose="020B0604020202020204" pitchFamily="34" charset="0"/>
            </a:endParaRP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Nettoyage</a:t>
            </a:r>
          </a:p>
          <a:p>
            <a:pPr marL="179388" indent="-179388"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</a:pPr>
            <a:r>
              <a:rPr lang="fr-CH" sz="1000" dirty="0">
                <a:latin typeface="Arial" panose="020B0604020202020204" pitchFamily="34" charset="0"/>
              </a:rPr>
              <a:t>Masque de protection</a:t>
            </a:r>
          </a:p>
          <a:p>
            <a:pPr>
              <a:lnSpc>
                <a:spcPts val="14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endParaRPr lang="de-CH" sz="1000" dirty="0">
              <a:latin typeface="Arial" panose="020B0604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15898" y="6624645"/>
            <a:ext cx="206343" cy="2063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6" name="Ellipse 45"/>
          <p:cNvSpPr/>
          <p:nvPr/>
        </p:nvSpPr>
        <p:spPr>
          <a:xfrm>
            <a:off x="4579128" y="6624645"/>
            <a:ext cx="206343" cy="2063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781365" y="620217"/>
            <a:ext cx="392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Annexe 6.2</a:t>
            </a:r>
          </a:p>
          <a:p>
            <a:r>
              <a:rPr lang="fr-CH" b="1" dirty="0"/>
              <a:t>Plan de situation Entreprise </a:t>
            </a:r>
            <a:r>
              <a:rPr lang="fr-CH" b="1" dirty="0" err="1"/>
              <a:t>xy</a:t>
            </a:r>
            <a:endParaRPr lang="de-CH" dirty="0"/>
          </a:p>
        </p:txBody>
      </p:sp>
      <p:sp>
        <p:nvSpPr>
          <p:cNvPr id="51" name="Textfeld 50"/>
          <p:cNvSpPr txBox="1"/>
          <p:nvPr/>
        </p:nvSpPr>
        <p:spPr>
          <a:xfrm>
            <a:off x="942975" y="138520"/>
            <a:ext cx="4729875" cy="39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352425" y="105489"/>
            <a:ext cx="61366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H" sz="1000" dirty="0"/>
              <a:t>Coronavirus : concept général de protection maréchaux-ferrants </a:t>
            </a:r>
            <a:r>
              <a:rPr kumimoji="0" lang="de-CH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</a:t>
            </a:r>
            <a:r>
              <a:rPr lang="fr-CH" sz="1000" dirty="0"/>
              <a:t>Date</a:t>
            </a: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8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</Words>
  <Application>Microsoft Office PowerPoint</Application>
  <PresentationFormat>A4-Papier (210 x 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Kernen</dc:creator>
  <cp:lastModifiedBy>Kernen Silvia</cp:lastModifiedBy>
  <cp:revision>20</cp:revision>
  <dcterms:created xsi:type="dcterms:W3CDTF">2020-05-03T13:31:30Z</dcterms:created>
  <dcterms:modified xsi:type="dcterms:W3CDTF">2021-01-29T11:50:41Z</dcterms:modified>
</cp:coreProperties>
</file>